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8" r:id="rId2"/>
    <p:sldId id="261" r:id="rId3"/>
    <p:sldId id="262" r:id="rId4"/>
    <p:sldId id="263" r:id="rId5"/>
    <p:sldId id="264"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95"/>
    <p:restoredTop sz="94723"/>
  </p:normalViewPr>
  <p:slideViewPr>
    <p:cSldViewPr snapToGrid="0" snapToObjects="1">
      <p:cViewPr varScale="1">
        <p:scale>
          <a:sx n="73" d="100"/>
          <a:sy n="73" d="100"/>
        </p:scale>
        <p:origin x="84" y="2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2/20/2019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a:p>
        </p:txBody>
      </p:sp>
    </p:spTree>
    <p:extLst>
      <p:ext uri="{BB962C8B-B14F-4D97-AF65-F5344CB8AC3E}">
        <p14:creationId xmlns:p14="http://schemas.microsoft.com/office/powerpoint/2010/main" val="411430155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2/20/2019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2/20/2019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2/20/2019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2/20/2019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2/20/2019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2/20/2019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2/20/2019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2/20/2019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2/20/2019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2/20/2019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2/20/2019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2/20/2019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2/20/2019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2/20/2019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p:txBody>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Document easiest (low effort, low likelihood of detection) attack paths</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3413</TotalTime>
  <Words>359</Words>
  <Application>Microsoft Office PowerPoint</Application>
  <PresentationFormat>Widescreen</PresentationFormat>
  <Paragraphs>40</Paragraphs>
  <Slides>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67</cp:revision>
  <dcterms:created xsi:type="dcterms:W3CDTF">2017-10-14T01:15:26Z</dcterms:created>
  <dcterms:modified xsi:type="dcterms:W3CDTF">2019-02-20T20:43:45Z</dcterms:modified>
</cp:coreProperties>
</file>